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24384000" cy="13716000"/>
  <p:notesSz cx="6858000" cy="9144000"/>
  <p:embeddedFontLst>
    <p:embeddedFont>
      <p:font typeface="Arial Black" panose="020B0604020202020204" pitchFamily="34" charset="0"/>
      <p:regular r:id="rId4"/>
      <p:bold r:id="rId5"/>
    </p:embeddedFont>
    <p:embeddedFont>
      <p:font typeface="Helvetica Neue" panose="02000503000000020004" pitchFamily="2" charset="0"/>
      <p:regular r:id="rId6"/>
      <p:bold r:id="rId7"/>
      <p:italic r:id="rId8"/>
      <p:boldItalic r:id="rId9"/>
    </p:embeddedFont>
    <p:embeddedFont>
      <p:font typeface="Lexend" pitchFamily="2" charset="77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qp0p6sL/cH9Ml3faBFwyrERS/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FF"/>
    <a:srgbClr val="55C1FF"/>
    <a:srgbClr val="1A3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5A4A4-C7DE-4DFD-ABC6-5E05AC89D751}" v="75" dt="2023-05-04T07:29:53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>
      <p:cViewPr varScale="1">
        <p:scale>
          <a:sx n="45" d="100"/>
          <a:sy n="45" d="100"/>
        </p:scale>
        <p:origin x="232" y="8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51" Type="http://schemas.microsoft.com/office/2015/10/relationships/revisionInfo" Target="revisionInfo.xml"/><Relationship Id="rId3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45" Type="http://customschemas.google.com/relationships/presentationmetadata" Target="metadata"/><Relationship Id="rId5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4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ucz Monica" userId="ed4a15d299247e10" providerId="LiveId" clId="{B4E5A4A4-C7DE-4DFD-ABC6-5E05AC89D751}"/>
    <pc:docChg chg="undo redo custSel addSld delSld modSld">
      <pc:chgData name="Bartucz Monica" userId="ed4a15d299247e10" providerId="LiveId" clId="{B4E5A4A4-C7DE-4DFD-ABC6-5E05AC89D751}" dt="2023-05-04T08:07:20.954" v="1221" actId="20577"/>
      <pc:docMkLst>
        <pc:docMk/>
      </pc:docMkLst>
      <pc:sldChg chg="addSp delSp modSp del mod">
        <pc:chgData name="Bartucz Monica" userId="ed4a15d299247e10" providerId="LiveId" clId="{B4E5A4A4-C7DE-4DFD-ABC6-5E05AC89D751}" dt="2023-04-12T08:12:05.549" v="615" actId="47"/>
        <pc:sldMkLst>
          <pc:docMk/>
          <pc:sldMk cId="0" sldId="258"/>
        </pc:sldMkLst>
        <pc:spChg chg="add mod">
          <ac:chgData name="Bartucz Monica" userId="ed4a15d299247e10" providerId="LiveId" clId="{B4E5A4A4-C7DE-4DFD-ABC6-5E05AC89D751}" dt="2023-04-12T07:55:53.497" v="272" actId="1076"/>
          <ac:spMkLst>
            <pc:docMk/>
            <pc:sldMk cId="0" sldId="258"/>
            <ac:spMk id="4" creationId="{A2BA0125-E468-3895-E8F3-1896684259AB}"/>
          </ac:spMkLst>
        </pc:spChg>
        <pc:spChg chg="add mod">
          <ac:chgData name="Bartucz Monica" userId="ed4a15d299247e10" providerId="LiveId" clId="{B4E5A4A4-C7DE-4DFD-ABC6-5E05AC89D751}" dt="2023-04-12T08:02:20.056" v="465" actId="207"/>
          <ac:spMkLst>
            <pc:docMk/>
            <pc:sldMk cId="0" sldId="258"/>
            <ac:spMk id="5" creationId="{7AC42243-BEEB-D708-40AA-7E0235338B4C}"/>
          </ac:spMkLst>
        </pc:spChg>
        <pc:spChg chg="add mod ord">
          <ac:chgData name="Bartucz Monica" userId="ed4a15d299247e10" providerId="LiveId" clId="{B4E5A4A4-C7DE-4DFD-ABC6-5E05AC89D751}" dt="2023-04-12T08:01:58.174" v="463" actId="1036"/>
          <ac:spMkLst>
            <pc:docMk/>
            <pc:sldMk cId="0" sldId="258"/>
            <ac:spMk id="6" creationId="{80DA5E35-C613-0FEF-241C-579C3377F491}"/>
          </ac:spMkLst>
        </pc:spChg>
        <pc:spChg chg="ord">
          <ac:chgData name="Bartucz Monica" userId="ed4a15d299247e10" providerId="LiveId" clId="{B4E5A4A4-C7DE-4DFD-ABC6-5E05AC89D751}" dt="2023-04-12T07:52:40.863" v="229" actId="166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Bartucz Monica" userId="ed4a15d299247e10" providerId="LiveId" clId="{B4E5A4A4-C7DE-4DFD-ABC6-5E05AC89D751}" dt="2023-04-12T07:55:48.945" v="271" actId="1076"/>
          <ac:spMkLst>
            <pc:docMk/>
            <pc:sldMk cId="0" sldId="258"/>
            <ac:spMk id="109" creationId="{00000000-0000-0000-0000-000000000000}"/>
          </ac:spMkLst>
        </pc:spChg>
        <pc:spChg chg="del mod ord">
          <ac:chgData name="Bartucz Monica" userId="ed4a15d299247e10" providerId="LiveId" clId="{B4E5A4A4-C7DE-4DFD-ABC6-5E05AC89D751}" dt="2023-04-12T07:55:19.120" v="258" actId="478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Bartucz Monica" userId="ed4a15d299247e10" providerId="LiveId" clId="{B4E5A4A4-C7DE-4DFD-ABC6-5E05AC89D751}" dt="2023-04-12T08:02:00.677" v="464" actId="14100"/>
          <ac:spMkLst>
            <pc:docMk/>
            <pc:sldMk cId="0" sldId="258"/>
            <ac:spMk id="115" creationId="{00000000-0000-0000-0000-000000000000}"/>
          </ac:spMkLst>
        </pc:spChg>
        <pc:grpChg chg="add mod">
          <ac:chgData name="Bartucz Monica" userId="ed4a15d299247e10" providerId="LiveId" clId="{B4E5A4A4-C7DE-4DFD-ABC6-5E05AC89D751}" dt="2023-04-12T07:54:02.872" v="246" actId="1076"/>
          <ac:grpSpMkLst>
            <pc:docMk/>
            <pc:sldMk cId="0" sldId="258"/>
            <ac:grpSpMk id="2" creationId="{E666E751-162F-B279-F40E-798502A00D2D}"/>
          </ac:grpSpMkLst>
        </pc:grpChg>
        <pc:picChg chg="del">
          <ac:chgData name="Bartucz Monica" userId="ed4a15d299247e10" providerId="LiveId" clId="{B4E5A4A4-C7DE-4DFD-ABC6-5E05AC89D751}" dt="2023-04-12T08:09:29.974" v="586" actId="478"/>
          <ac:picMkLst>
            <pc:docMk/>
            <pc:sldMk cId="0" sldId="258"/>
            <ac:picMk id="111" creationId="{00000000-0000-0000-0000-000000000000}"/>
          </ac:picMkLst>
        </pc:picChg>
        <pc:picChg chg="mod ord">
          <ac:chgData name="Bartucz Monica" userId="ed4a15d299247e10" providerId="LiveId" clId="{B4E5A4A4-C7DE-4DFD-ABC6-5E05AC89D751}" dt="2023-04-12T07:53:59.360" v="245" actId="164"/>
          <ac:picMkLst>
            <pc:docMk/>
            <pc:sldMk cId="0" sldId="258"/>
            <ac:picMk id="112" creationId="{00000000-0000-0000-0000-000000000000}"/>
          </ac:picMkLst>
        </pc:picChg>
        <pc:picChg chg="mod ord">
          <ac:chgData name="Bartucz Monica" userId="ed4a15d299247e10" providerId="LiveId" clId="{B4E5A4A4-C7DE-4DFD-ABC6-5E05AC89D751}" dt="2023-04-12T07:53:59.360" v="245" actId="164"/>
          <ac:picMkLst>
            <pc:docMk/>
            <pc:sldMk cId="0" sldId="258"/>
            <ac:picMk id="113" creationId="{00000000-0000-0000-0000-000000000000}"/>
          </ac:picMkLst>
        </pc:picChg>
        <pc:picChg chg="mod ord">
          <ac:chgData name="Bartucz Monica" userId="ed4a15d299247e10" providerId="LiveId" clId="{B4E5A4A4-C7DE-4DFD-ABC6-5E05AC89D751}" dt="2023-04-12T07:53:59.360" v="245" actId="164"/>
          <ac:picMkLst>
            <pc:docMk/>
            <pc:sldMk cId="0" sldId="258"/>
            <ac:picMk id="114" creationId="{00000000-0000-0000-0000-000000000000}"/>
          </ac:picMkLst>
        </pc:picChg>
        <pc:picChg chg="mod ord">
          <ac:chgData name="Bartucz Monica" userId="ed4a15d299247e10" providerId="LiveId" clId="{B4E5A4A4-C7DE-4DFD-ABC6-5E05AC89D751}" dt="2023-04-12T07:53:59.360" v="245" actId="164"/>
          <ac:picMkLst>
            <pc:docMk/>
            <pc:sldMk cId="0" sldId="258"/>
            <ac:picMk id="116" creationId="{00000000-0000-0000-0000-000000000000}"/>
          </ac:picMkLst>
        </pc:picChg>
        <pc:picChg chg="mod">
          <ac:chgData name="Bartucz Monica" userId="ed4a15d299247e10" providerId="LiveId" clId="{B4E5A4A4-C7DE-4DFD-ABC6-5E05AC89D751}" dt="2023-04-12T08:02:31.085" v="466"/>
          <ac:picMkLst>
            <pc:docMk/>
            <pc:sldMk cId="0" sldId="258"/>
            <ac:picMk id="117" creationId="{00000000-0000-0000-0000-000000000000}"/>
          </ac:picMkLst>
        </pc:picChg>
        <pc:picChg chg="mod ord">
          <ac:chgData name="Bartucz Monica" userId="ed4a15d299247e10" providerId="LiveId" clId="{B4E5A4A4-C7DE-4DFD-ABC6-5E05AC89D751}" dt="2023-04-12T07:53:59.360" v="245" actId="164"/>
          <ac:picMkLst>
            <pc:docMk/>
            <pc:sldMk cId="0" sldId="258"/>
            <ac:picMk id="119" creationId="{00000000-0000-0000-0000-000000000000}"/>
          </ac:picMkLst>
        </pc:picChg>
      </pc:sldChg>
      <pc:sldChg chg="delSp modSp del mod">
        <pc:chgData name="Bartucz Monica" userId="ed4a15d299247e10" providerId="LiveId" clId="{B4E5A4A4-C7DE-4DFD-ABC6-5E05AC89D751}" dt="2023-04-12T08:12:42.094" v="618" actId="47"/>
        <pc:sldMkLst>
          <pc:docMk/>
          <pc:sldMk cId="0" sldId="266"/>
        </pc:sldMkLst>
        <pc:spChg chg="mod">
          <ac:chgData name="Bartucz Monica" userId="ed4a15d299247e10" providerId="LiveId" clId="{B4E5A4A4-C7DE-4DFD-ABC6-5E05AC89D751}" dt="2023-04-11T10:01:46.579" v="124" actId="122"/>
          <ac:spMkLst>
            <pc:docMk/>
            <pc:sldMk cId="0" sldId="266"/>
            <ac:spMk id="391" creationId="{00000000-0000-0000-0000-000000000000}"/>
          </ac:spMkLst>
        </pc:spChg>
        <pc:spChg chg="mod">
          <ac:chgData name="Bartucz Monica" userId="ed4a15d299247e10" providerId="LiveId" clId="{B4E5A4A4-C7DE-4DFD-ABC6-5E05AC89D751}" dt="2023-04-11T09:59:38.906" v="119" actId="404"/>
          <ac:spMkLst>
            <pc:docMk/>
            <pc:sldMk cId="0" sldId="266"/>
            <ac:spMk id="397" creationId="{00000000-0000-0000-0000-000000000000}"/>
          </ac:spMkLst>
        </pc:spChg>
        <pc:picChg chg="del">
          <ac:chgData name="Bartucz Monica" userId="ed4a15d299247e10" providerId="LiveId" clId="{B4E5A4A4-C7DE-4DFD-ABC6-5E05AC89D751}" dt="2023-04-12T08:09:32.644" v="587" actId="478"/>
          <ac:picMkLst>
            <pc:docMk/>
            <pc:sldMk cId="0" sldId="266"/>
            <ac:picMk id="393" creationId="{00000000-0000-0000-0000-000000000000}"/>
          </ac:picMkLst>
        </pc:picChg>
      </pc:sldChg>
      <pc:sldChg chg="addSp delSp modSp add del mod">
        <pc:chgData name="Bartucz Monica" userId="ed4a15d299247e10" providerId="LiveId" clId="{B4E5A4A4-C7DE-4DFD-ABC6-5E05AC89D751}" dt="2023-04-12T08:19:24.759" v="678" actId="47"/>
        <pc:sldMkLst>
          <pc:docMk/>
          <pc:sldMk cId="3301187764" sldId="267"/>
        </pc:sldMkLst>
        <pc:spChg chg="add del mod">
          <ac:chgData name="Bartucz Monica" userId="ed4a15d299247e10" providerId="LiveId" clId="{B4E5A4A4-C7DE-4DFD-ABC6-5E05AC89D751}" dt="2023-04-12T08:05:15.076" v="545" actId="478"/>
          <ac:spMkLst>
            <pc:docMk/>
            <pc:sldMk cId="3301187764" sldId="267"/>
            <ac:spMk id="3" creationId="{3789C4C5-A854-44F3-9056-C061F324E3D8}"/>
          </ac:spMkLst>
        </pc:spChg>
        <pc:spChg chg="mod">
          <ac:chgData name="Bartucz Monica" userId="ed4a15d299247e10" providerId="LiveId" clId="{B4E5A4A4-C7DE-4DFD-ABC6-5E05AC89D751}" dt="2023-04-12T08:13:12.963" v="619" actId="1076"/>
          <ac:spMkLst>
            <pc:docMk/>
            <pc:sldMk cId="3301187764" sldId="267"/>
            <ac:spMk id="4" creationId="{A2BA0125-E468-3895-E8F3-1896684259AB}"/>
          </ac:spMkLst>
        </pc:spChg>
        <pc:spChg chg="del mod">
          <ac:chgData name="Bartucz Monica" userId="ed4a15d299247e10" providerId="LiveId" clId="{B4E5A4A4-C7DE-4DFD-ABC6-5E05AC89D751}" dt="2023-04-12T08:03:15.070" v="469" actId="478"/>
          <ac:spMkLst>
            <pc:docMk/>
            <pc:sldMk cId="3301187764" sldId="267"/>
            <ac:spMk id="5" creationId="{7AC42243-BEEB-D708-40AA-7E0235338B4C}"/>
          </ac:spMkLst>
        </pc:spChg>
        <pc:spChg chg="del">
          <ac:chgData name="Bartucz Monica" userId="ed4a15d299247e10" providerId="LiveId" clId="{B4E5A4A4-C7DE-4DFD-ABC6-5E05AC89D751}" dt="2023-04-12T08:03:30.915" v="481" actId="478"/>
          <ac:spMkLst>
            <pc:docMk/>
            <pc:sldMk cId="3301187764" sldId="267"/>
            <ac:spMk id="6" creationId="{80DA5E35-C613-0FEF-241C-579C3377F491}"/>
          </ac:spMkLst>
        </pc:spChg>
        <pc:spChg chg="add del mod">
          <ac:chgData name="Bartucz Monica" userId="ed4a15d299247e10" providerId="LiveId" clId="{B4E5A4A4-C7DE-4DFD-ABC6-5E05AC89D751}" dt="2023-04-12T08:15:51.040" v="667" actId="478"/>
          <ac:spMkLst>
            <pc:docMk/>
            <pc:sldMk cId="3301187764" sldId="267"/>
            <ac:spMk id="7" creationId="{C5A34C60-ECBD-1CFE-531E-32BBB05F6E60}"/>
          </ac:spMkLst>
        </pc:spChg>
        <pc:spChg chg="mod">
          <ac:chgData name="Bartucz Monica" userId="ed4a15d299247e10" providerId="LiveId" clId="{B4E5A4A4-C7DE-4DFD-ABC6-5E05AC89D751}" dt="2023-04-12T08:11:08.528" v="601" actId="1076"/>
          <ac:spMkLst>
            <pc:docMk/>
            <pc:sldMk cId="3301187764" sldId="267"/>
            <ac:spMk id="108" creationId="{00000000-0000-0000-0000-000000000000}"/>
          </ac:spMkLst>
        </pc:spChg>
        <pc:spChg chg="mod">
          <ac:chgData name="Bartucz Monica" userId="ed4a15d299247e10" providerId="LiveId" clId="{B4E5A4A4-C7DE-4DFD-ABC6-5E05AC89D751}" dt="2023-04-12T08:13:19.007" v="620" actId="1076"/>
          <ac:spMkLst>
            <pc:docMk/>
            <pc:sldMk cId="3301187764" sldId="267"/>
            <ac:spMk id="109" creationId="{00000000-0000-0000-0000-000000000000}"/>
          </ac:spMkLst>
        </pc:spChg>
        <pc:spChg chg="mod ord">
          <ac:chgData name="Bartucz Monica" userId="ed4a15d299247e10" providerId="LiveId" clId="{B4E5A4A4-C7DE-4DFD-ABC6-5E05AC89D751}" dt="2023-04-12T08:18:30.020" v="672" actId="114"/>
          <ac:spMkLst>
            <pc:docMk/>
            <pc:sldMk cId="3301187764" sldId="267"/>
            <ac:spMk id="115" creationId="{00000000-0000-0000-0000-000000000000}"/>
          </ac:spMkLst>
        </pc:spChg>
        <pc:grpChg chg="mod">
          <ac:chgData name="Bartucz Monica" userId="ed4a15d299247e10" providerId="LiveId" clId="{B4E5A4A4-C7DE-4DFD-ABC6-5E05AC89D751}" dt="2023-04-12T08:11:13.291" v="602" actId="1076"/>
          <ac:grpSpMkLst>
            <pc:docMk/>
            <pc:sldMk cId="3301187764" sldId="267"/>
            <ac:grpSpMk id="2" creationId="{E666E751-162F-B279-F40E-798502A00D2D}"/>
          </ac:grpSpMkLst>
        </pc:grpChg>
        <pc:picChg chg="del mod">
          <ac:chgData name="Bartucz Monica" userId="ed4a15d299247e10" providerId="LiveId" clId="{B4E5A4A4-C7DE-4DFD-ABC6-5E05AC89D751}" dt="2023-04-12T08:09:24.053" v="585" actId="478"/>
          <ac:picMkLst>
            <pc:docMk/>
            <pc:sldMk cId="3301187764" sldId="267"/>
            <ac:picMk id="111" creationId="{00000000-0000-0000-0000-000000000000}"/>
          </ac:picMkLst>
        </pc:picChg>
        <pc:picChg chg="mod ord">
          <ac:chgData name="Bartucz Monica" userId="ed4a15d299247e10" providerId="LiveId" clId="{B4E5A4A4-C7DE-4DFD-ABC6-5E05AC89D751}" dt="2023-04-12T08:13:22.044" v="621" actId="1076"/>
          <ac:picMkLst>
            <pc:docMk/>
            <pc:sldMk cId="3301187764" sldId="267"/>
            <ac:picMk id="117" creationId="{00000000-0000-0000-0000-000000000000}"/>
          </ac:picMkLst>
        </pc:picChg>
      </pc:sldChg>
      <pc:sldChg chg="addSp delSp modSp add del mod">
        <pc:chgData name="Bartucz Monica" userId="ed4a15d299247e10" providerId="LiveId" clId="{B4E5A4A4-C7DE-4DFD-ABC6-5E05AC89D751}" dt="2023-04-12T08:16:49.530" v="669" actId="47"/>
        <pc:sldMkLst>
          <pc:docMk/>
          <pc:sldMk cId="646349753" sldId="268"/>
        </pc:sldMkLst>
        <pc:spChg chg="add del mod">
          <ac:chgData name="Bartucz Monica" userId="ed4a15d299247e10" providerId="LiveId" clId="{B4E5A4A4-C7DE-4DFD-ABC6-5E05AC89D751}" dt="2023-04-12T08:15:32.618" v="665"/>
          <ac:spMkLst>
            <pc:docMk/>
            <pc:sldMk cId="646349753" sldId="268"/>
            <ac:spMk id="5" creationId="{9B60D743-3DD7-1850-E0C0-9F5C2A17C6A4}"/>
          </ac:spMkLst>
        </pc:spChg>
        <pc:spChg chg="mod">
          <ac:chgData name="Bartucz Monica" userId="ed4a15d299247e10" providerId="LiveId" clId="{B4E5A4A4-C7DE-4DFD-ABC6-5E05AC89D751}" dt="2023-04-12T08:15:57.714" v="668" actId="14100"/>
          <ac:spMkLst>
            <pc:docMk/>
            <pc:sldMk cId="646349753" sldId="268"/>
            <ac:spMk id="7" creationId="{C5A34C60-ECBD-1CFE-531E-32BBB05F6E60}"/>
          </ac:spMkLst>
        </pc:spChg>
        <pc:spChg chg="mod">
          <ac:chgData name="Bartucz Monica" userId="ed4a15d299247e10" providerId="LiveId" clId="{B4E5A4A4-C7DE-4DFD-ABC6-5E05AC89D751}" dt="2023-04-12T08:15:37.652" v="666" actId="14100"/>
          <ac:spMkLst>
            <pc:docMk/>
            <pc:sldMk cId="646349753" sldId="268"/>
            <ac:spMk id="115" creationId="{00000000-0000-0000-0000-000000000000}"/>
          </ac:spMkLst>
        </pc:spChg>
        <pc:picChg chg="mod">
          <ac:chgData name="Bartucz Monica" userId="ed4a15d299247e10" providerId="LiveId" clId="{B4E5A4A4-C7DE-4DFD-ABC6-5E05AC89D751}" dt="2023-04-12T08:15:10.382" v="655" actId="1076"/>
          <ac:picMkLst>
            <pc:docMk/>
            <pc:sldMk cId="646349753" sldId="268"/>
            <ac:picMk id="117" creationId="{00000000-0000-0000-0000-000000000000}"/>
          </ac:picMkLst>
        </pc:picChg>
      </pc:sldChg>
      <pc:sldChg chg="modSp add del mod">
        <pc:chgData name="Bartucz Monica" userId="ed4a15d299247e10" providerId="LiveId" clId="{B4E5A4A4-C7DE-4DFD-ABC6-5E05AC89D751}" dt="2023-05-03T08:29:06.809" v="1148" actId="47"/>
        <pc:sldMkLst>
          <pc:docMk/>
          <pc:sldMk cId="2179916012" sldId="268"/>
        </pc:sldMkLst>
        <pc:spChg chg="mod ord">
          <ac:chgData name="Bartucz Monica" userId="ed4a15d299247e10" providerId="LiveId" clId="{B4E5A4A4-C7DE-4DFD-ABC6-5E05AC89D751}" dt="2023-04-26T13:53:16.369" v="713" actId="166"/>
          <ac:spMkLst>
            <pc:docMk/>
            <pc:sldMk cId="2179916012" sldId="268"/>
            <ac:spMk id="109" creationId="{00000000-0000-0000-0000-000000000000}"/>
          </ac:spMkLst>
        </pc:spChg>
        <pc:picChg chg="mod ord">
          <ac:chgData name="Bartucz Monica" userId="ed4a15d299247e10" providerId="LiveId" clId="{B4E5A4A4-C7DE-4DFD-ABC6-5E05AC89D751}" dt="2023-05-02T12:37:45.659" v="1007" actId="1076"/>
          <ac:picMkLst>
            <pc:docMk/>
            <pc:sldMk cId="2179916012" sldId="268"/>
            <ac:picMk id="117" creationId="{00000000-0000-0000-0000-000000000000}"/>
          </ac:picMkLst>
        </pc:picChg>
      </pc:sldChg>
      <pc:sldChg chg="add del">
        <pc:chgData name="Bartucz Monica" userId="ed4a15d299247e10" providerId="LiveId" clId="{B4E5A4A4-C7DE-4DFD-ABC6-5E05AC89D751}" dt="2023-04-12T08:12:40.583" v="617" actId="47"/>
        <pc:sldMkLst>
          <pc:docMk/>
          <pc:sldMk cId="2628235119" sldId="268"/>
        </pc:sldMkLst>
      </pc:sldChg>
      <pc:sldChg chg="addSp delSp modSp add del mod">
        <pc:chgData name="Bartucz Monica" userId="ed4a15d299247e10" providerId="LiveId" clId="{B4E5A4A4-C7DE-4DFD-ABC6-5E05AC89D751}" dt="2023-05-04T07:36:03.624" v="1210" actId="47"/>
        <pc:sldMkLst>
          <pc:docMk/>
          <pc:sldMk cId="930110325" sldId="269"/>
        </pc:sldMkLst>
        <pc:spChg chg="add del mod">
          <ac:chgData name="Bartucz Monica" userId="ed4a15d299247e10" providerId="LiveId" clId="{B4E5A4A4-C7DE-4DFD-ABC6-5E05AC89D751}" dt="2023-04-28T08:17:24.125" v="744"/>
          <ac:spMkLst>
            <pc:docMk/>
            <pc:sldMk cId="930110325" sldId="269"/>
            <ac:spMk id="3" creationId="{30CC2C72-B5EA-479B-318F-B42CCE4806CD}"/>
          </ac:spMkLst>
        </pc:spChg>
        <pc:spChg chg="del mod">
          <ac:chgData name="Bartucz Monica" userId="ed4a15d299247e10" providerId="LiveId" clId="{B4E5A4A4-C7DE-4DFD-ABC6-5E05AC89D751}" dt="2023-04-28T08:17:43.787" v="749" actId="21"/>
          <ac:spMkLst>
            <pc:docMk/>
            <pc:sldMk cId="930110325" sldId="269"/>
            <ac:spMk id="4" creationId="{A2BA0125-E468-3895-E8F3-1896684259AB}"/>
          </ac:spMkLst>
        </pc:spChg>
        <pc:spChg chg="add del mod">
          <ac:chgData name="Bartucz Monica" userId="ed4a15d299247e10" providerId="LiveId" clId="{B4E5A4A4-C7DE-4DFD-ABC6-5E05AC89D751}" dt="2023-04-28T08:17:46.698" v="751"/>
          <ac:spMkLst>
            <pc:docMk/>
            <pc:sldMk cId="930110325" sldId="269"/>
            <ac:spMk id="6" creationId="{600C8308-104F-09DF-D1C5-C7A84D9F7587}"/>
          </ac:spMkLst>
        </pc:spChg>
        <pc:spChg chg="add mod">
          <ac:chgData name="Bartucz Monica" userId="ed4a15d299247e10" providerId="LiveId" clId="{B4E5A4A4-C7DE-4DFD-ABC6-5E05AC89D751}" dt="2023-04-28T08:18:02.365" v="756" actId="27636"/>
          <ac:spMkLst>
            <pc:docMk/>
            <pc:sldMk cId="930110325" sldId="269"/>
            <ac:spMk id="9" creationId="{F514EF5D-7A2F-0438-AF44-BC55ABF83A77}"/>
          </ac:spMkLst>
        </pc:spChg>
        <pc:spChg chg="add del mod">
          <ac:chgData name="Bartucz Monica" userId="ed4a15d299247e10" providerId="LiveId" clId="{B4E5A4A4-C7DE-4DFD-ABC6-5E05AC89D751}" dt="2023-04-28T08:18:06.109" v="758"/>
          <ac:spMkLst>
            <pc:docMk/>
            <pc:sldMk cId="930110325" sldId="269"/>
            <ac:spMk id="10" creationId="{A499DEB2-2018-79EF-AE6B-8C461C1B4A89}"/>
          </ac:spMkLst>
        </pc:spChg>
        <pc:spChg chg="mod">
          <ac:chgData name="Bartucz Monica" userId="ed4a15d299247e10" providerId="LiveId" clId="{B4E5A4A4-C7DE-4DFD-ABC6-5E05AC89D751}" dt="2023-04-28T08:15:59.469" v="732" actId="1076"/>
          <ac:spMkLst>
            <pc:docMk/>
            <pc:sldMk cId="930110325" sldId="269"/>
            <ac:spMk id="108" creationId="{00000000-0000-0000-0000-000000000000}"/>
          </ac:spMkLst>
        </pc:spChg>
        <pc:spChg chg="add del mod ord">
          <ac:chgData name="Bartucz Monica" userId="ed4a15d299247e10" providerId="LiveId" clId="{B4E5A4A4-C7DE-4DFD-ABC6-5E05AC89D751}" dt="2023-04-28T08:17:29.022" v="746" actId="478"/>
          <ac:spMkLst>
            <pc:docMk/>
            <pc:sldMk cId="930110325" sldId="269"/>
            <ac:spMk id="109" creationId="{00000000-0000-0000-0000-000000000000}"/>
          </ac:spMkLst>
        </pc:spChg>
        <pc:spChg chg="del mod">
          <ac:chgData name="Bartucz Monica" userId="ed4a15d299247e10" providerId="LiveId" clId="{B4E5A4A4-C7DE-4DFD-ABC6-5E05AC89D751}" dt="2023-04-28T08:18:02.311" v="755" actId="21"/>
          <ac:spMkLst>
            <pc:docMk/>
            <pc:sldMk cId="930110325" sldId="269"/>
            <ac:spMk id="115" creationId="{00000000-0000-0000-0000-000000000000}"/>
          </ac:spMkLst>
        </pc:spChg>
        <pc:grpChg chg="mod">
          <ac:chgData name="Bartucz Monica" userId="ed4a15d299247e10" providerId="LiveId" clId="{B4E5A4A4-C7DE-4DFD-ABC6-5E05AC89D751}" dt="2023-04-28T08:15:59.469" v="732" actId="1076"/>
          <ac:grpSpMkLst>
            <pc:docMk/>
            <pc:sldMk cId="930110325" sldId="269"/>
            <ac:grpSpMk id="2" creationId="{E666E751-162F-B279-F40E-798502A00D2D}"/>
          </ac:grpSpMkLst>
        </pc:grpChg>
        <pc:picChg chg="add mod ord">
          <ac:chgData name="Bartucz Monica" userId="ed4a15d299247e10" providerId="LiveId" clId="{B4E5A4A4-C7DE-4DFD-ABC6-5E05AC89D751}" dt="2023-04-28T08:18:36.781" v="765" actId="166"/>
          <ac:picMkLst>
            <pc:docMk/>
            <pc:sldMk cId="930110325" sldId="269"/>
            <ac:picMk id="5" creationId="{7BCC53E8-C437-A173-C287-5B45BF0C24AF}"/>
          </ac:picMkLst>
        </pc:picChg>
        <pc:picChg chg="add mod">
          <ac:chgData name="Bartucz Monica" userId="ed4a15d299247e10" providerId="LiveId" clId="{B4E5A4A4-C7DE-4DFD-ABC6-5E05AC89D751}" dt="2023-04-28T08:17:55.052" v="754" actId="196"/>
          <ac:picMkLst>
            <pc:docMk/>
            <pc:sldMk cId="930110325" sldId="269"/>
            <ac:picMk id="7" creationId="{0F7337F3-2EDA-A4BD-0925-802071C618E4}"/>
          </ac:picMkLst>
        </pc:picChg>
        <pc:picChg chg="add mod">
          <ac:chgData name="Bartucz Monica" userId="ed4a15d299247e10" providerId="LiveId" clId="{B4E5A4A4-C7DE-4DFD-ABC6-5E05AC89D751}" dt="2023-04-28T08:19:12.849" v="767" actId="196"/>
          <ac:picMkLst>
            <pc:docMk/>
            <pc:sldMk cId="930110325" sldId="269"/>
            <ac:picMk id="11" creationId="{73014A2A-9975-DE3F-FA24-6C44C36FA55D}"/>
          </ac:picMkLst>
        </pc:picChg>
        <pc:picChg chg="mod ord">
          <ac:chgData name="Bartucz Monica" userId="ed4a15d299247e10" providerId="LiveId" clId="{B4E5A4A4-C7DE-4DFD-ABC6-5E05AC89D751}" dt="2023-04-28T08:18:33.308" v="764" actId="166"/>
          <ac:picMkLst>
            <pc:docMk/>
            <pc:sldMk cId="930110325" sldId="269"/>
            <ac:picMk id="117" creationId="{00000000-0000-0000-0000-000000000000}"/>
          </ac:picMkLst>
        </pc:picChg>
        <pc:picChg chg="mod">
          <ac:chgData name="Bartucz Monica" userId="ed4a15d299247e10" providerId="LiveId" clId="{B4E5A4A4-C7DE-4DFD-ABC6-5E05AC89D751}" dt="2023-04-28T08:16:12.589" v="734" actId="1076"/>
          <ac:picMkLst>
            <pc:docMk/>
            <pc:sldMk cId="930110325" sldId="269"/>
            <ac:picMk id="118" creationId="{00000000-0000-0000-0000-000000000000}"/>
          </ac:picMkLst>
        </pc:picChg>
      </pc:sldChg>
      <pc:sldChg chg="new del">
        <pc:chgData name="Bartucz Monica" userId="ed4a15d299247e10" providerId="LiveId" clId="{B4E5A4A4-C7DE-4DFD-ABC6-5E05AC89D751}" dt="2023-05-02T12:19:49.703" v="770" actId="47"/>
        <pc:sldMkLst>
          <pc:docMk/>
          <pc:sldMk cId="870735803" sldId="270"/>
        </pc:sldMkLst>
      </pc:sldChg>
      <pc:sldChg chg="addSp delSp modSp add mod">
        <pc:chgData name="Bartucz Monica" userId="ed4a15d299247e10" providerId="LiveId" clId="{B4E5A4A4-C7DE-4DFD-ABC6-5E05AC89D751}" dt="2023-05-04T08:07:20.954" v="1221" actId="20577"/>
        <pc:sldMkLst>
          <pc:docMk/>
          <pc:sldMk cId="502639932" sldId="271"/>
        </pc:sldMkLst>
        <pc:spChg chg="add mod">
          <ac:chgData name="Bartucz Monica" userId="ed4a15d299247e10" providerId="LiveId" clId="{B4E5A4A4-C7DE-4DFD-ABC6-5E05AC89D751}" dt="2023-05-04T07:21:49.434" v="1202" actId="14826"/>
          <ac:spMkLst>
            <pc:docMk/>
            <pc:sldMk cId="502639932" sldId="271"/>
            <ac:spMk id="9" creationId="{9E4CDB5A-1B78-90EF-7798-719234508E16}"/>
          </ac:spMkLst>
        </pc:spChg>
        <pc:spChg chg="add mod">
          <ac:chgData name="Bartucz Monica" userId="ed4a15d299247e10" providerId="LiveId" clId="{B4E5A4A4-C7DE-4DFD-ABC6-5E05AC89D751}" dt="2023-05-04T07:21:49.434" v="1202" actId="14826"/>
          <ac:spMkLst>
            <pc:docMk/>
            <pc:sldMk cId="502639932" sldId="271"/>
            <ac:spMk id="10" creationId="{8F6B369F-2F20-CE18-5C47-360A90F8FB5A}"/>
          </ac:spMkLst>
        </pc:spChg>
        <pc:spChg chg="add mod">
          <ac:chgData name="Bartucz Monica" userId="ed4a15d299247e10" providerId="LiveId" clId="{B4E5A4A4-C7DE-4DFD-ABC6-5E05AC89D751}" dt="2023-05-04T07:21:49.434" v="1202" actId="14826"/>
          <ac:spMkLst>
            <pc:docMk/>
            <pc:sldMk cId="502639932" sldId="271"/>
            <ac:spMk id="14" creationId="{F8E6C357-9ADF-331A-374E-856E91835076}"/>
          </ac:spMkLst>
        </pc:spChg>
        <pc:spChg chg="add mod">
          <ac:chgData name="Bartucz Monica" userId="ed4a15d299247e10" providerId="LiveId" clId="{B4E5A4A4-C7DE-4DFD-ABC6-5E05AC89D751}" dt="2023-05-04T08:07:20.954" v="1221" actId="20577"/>
          <ac:spMkLst>
            <pc:docMk/>
            <pc:sldMk cId="502639932" sldId="271"/>
            <ac:spMk id="15" creationId="{98A27F2B-98E5-FADC-4921-853E0A1D8AC6}"/>
          </ac:spMkLst>
        </pc:spChg>
        <pc:spChg chg="add mod">
          <ac:chgData name="Bartucz Monica" userId="ed4a15d299247e10" providerId="LiveId" clId="{B4E5A4A4-C7DE-4DFD-ABC6-5E05AC89D751}" dt="2023-05-04T07:21:49.434" v="1202" actId="14826"/>
          <ac:spMkLst>
            <pc:docMk/>
            <pc:sldMk cId="502639932" sldId="271"/>
            <ac:spMk id="16" creationId="{C28E08A0-C762-76D9-8B0C-25F489C4A233}"/>
          </ac:spMkLst>
        </pc:spChg>
        <pc:spChg chg="add del mod ord">
          <ac:chgData name="Bartucz Monica" userId="ed4a15d299247e10" providerId="LiveId" clId="{B4E5A4A4-C7DE-4DFD-ABC6-5E05AC89D751}" dt="2023-05-02T12:48:00.845" v="1107" actId="11529"/>
          <ac:spMkLst>
            <pc:docMk/>
            <pc:sldMk cId="502639932" sldId="271"/>
            <ac:spMk id="21" creationId="{DBE1893A-753D-2F7C-525C-034990E90F1A}"/>
          </ac:spMkLst>
        </pc:spChg>
        <pc:spChg chg="mod">
          <ac:chgData name="Bartucz Monica" userId="ed4a15d299247e10" providerId="LiveId" clId="{B4E5A4A4-C7DE-4DFD-ABC6-5E05AC89D751}" dt="2023-05-02T12:48:57.545" v="1111" actId="14100"/>
          <ac:spMkLst>
            <pc:docMk/>
            <pc:sldMk cId="502639932" sldId="271"/>
            <ac:spMk id="109" creationId="{00000000-0000-0000-0000-000000000000}"/>
          </ac:spMkLst>
        </pc:spChg>
        <pc:spChg chg="mod">
          <ac:chgData name="Bartucz Monica" userId="ed4a15d299247e10" providerId="LiveId" clId="{B4E5A4A4-C7DE-4DFD-ABC6-5E05AC89D751}" dt="2023-05-04T08:02:23.262" v="1220" actId="947"/>
          <ac:spMkLst>
            <pc:docMk/>
            <pc:sldMk cId="502639932" sldId="271"/>
            <ac:spMk id="115" creationId="{00000000-0000-0000-0000-000000000000}"/>
          </ac:spMkLst>
        </pc:spChg>
        <pc:grpChg chg="add mod">
          <ac:chgData name="Bartucz Monica" userId="ed4a15d299247e10" providerId="LiveId" clId="{B4E5A4A4-C7DE-4DFD-ABC6-5E05AC89D751}" dt="2023-05-04T07:21:49.434" v="1202" actId="14826"/>
          <ac:grpSpMkLst>
            <pc:docMk/>
            <pc:sldMk cId="502639932" sldId="271"/>
            <ac:grpSpMk id="17" creationId="{6560BC8B-ABC3-8A44-04A9-4D1D4B53923B}"/>
          </ac:grpSpMkLst>
        </pc:grpChg>
        <pc:picChg chg="add mod modCrop">
          <ac:chgData name="Bartucz Monica" userId="ed4a15d299247e10" providerId="LiveId" clId="{B4E5A4A4-C7DE-4DFD-ABC6-5E05AC89D751}" dt="2023-05-04T07:21:49.434" v="1202" actId="14826"/>
          <ac:picMkLst>
            <pc:docMk/>
            <pc:sldMk cId="502639932" sldId="271"/>
            <ac:picMk id="5" creationId="{E2BCA336-495F-F8AD-D178-377DEC2883AC}"/>
          </ac:picMkLst>
        </pc:picChg>
        <pc:picChg chg="add mod">
          <ac:chgData name="Bartucz Monica" userId="ed4a15d299247e10" providerId="LiveId" clId="{B4E5A4A4-C7DE-4DFD-ABC6-5E05AC89D751}" dt="2023-05-04T07:21:49.434" v="1202" actId="14826"/>
          <ac:picMkLst>
            <pc:docMk/>
            <pc:sldMk cId="502639932" sldId="271"/>
            <ac:picMk id="7" creationId="{25BB39F8-93CE-A8A6-D222-18F2305A93A0}"/>
          </ac:picMkLst>
        </pc:picChg>
        <pc:picChg chg="add mod">
          <ac:chgData name="Bartucz Monica" userId="ed4a15d299247e10" providerId="LiveId" clId="{B4E5A4A4-C7DE-4DFD-ABC6-5E05AC89D751}" dt="2023-05-04T07:21:49.434" v="1202" actId="14826"/>
          <ac:picMkLst>
            <pc:docMk/>
            <pc:sldMk cId="502639932" sldId="271"/>
            <ac:picMk id="11" creationId="{AAAE921C-1DCF-2AB5-CBA5-57ECD18886E7}"/>
          </ac:picMkLst>
        </pc:picChg>
        <pc:picChg chg="add mod">
          <ac:chgData name="Bartucz Monica" userId="ed4a15d299247e10" providerId="LiveId" clId="{B4E5A4A4-C7DE-4DFD-ABC6-5E05AC89D751}" dt="2023-05-04T07:21:49.434" v="1202" actId="14826"/>
          <ac:picMkLst>
            <pc:docMk/>
            <pc:sldMk cId="502639932" sldId="271"/>
            <ac:picMk id="12" creationId="{57753F8C-4983-A01B-9D39-A1DF11CF92C7}"/>
          </ac:picMkLst>
        </pc:picChg>
        <pc:picChg chg="add mod">
          <ac:chgData name="Bartucz Monica" userId="ed4a15d299247e10" providerId="LiveId" clId="{B4E5A4A4-C7DE-4DFD-ABC6-5E05AC89D751}" dt="2023-05-04T07:21:49.434" v="1202" actId="14826"/>
          <ac:picMkLst>
            <pc:docMk/>
            <pc:sldMk cId="502639932" sldId="271"/>
            <ac:picMk id="13" creationId="{B44F0861-2D8D-8DB8-659D-D79EB1E3A92A}"/>
          </ac:picMkLst>
        </pc:picChg>
        <pc:picChg chg="add del mod modCrop">
          <ac:chgData name="Bartucz Monica" userId="ed4a15d299247e10" providerId="LiveId" clId="{B4E5A4A4-C7DE-4DFD-ABC6-5E05AC89D751}" dt="2023-05-02T12:42:22.846" v="1044" actId="478"/>
          <ac:picMkLst>
            <pc:docMk/>
            <pc:sldMk cId="502639932" sldId="271"/>
            <ac:picMk id="18" creationId="{65E9A1C2-DD50-10AB-BE12-652494F9926F}"/>
          </ac:picMkLst>
        </pc:picChg>
        <pc:picChg chg="add del mod ord modCrop">
          <ac:chgData name="Bartucz Monica" userId="ed4a15d299247e10" providerId="LiveId" clId="{B4E5A4A4-C7DE-4DFD-ABC6-5E05AC89D751}" dt="2023-05-02T12:45:08.672" v="1090" actId="478"/>
          <ac:picMkLst>
            <pc:docMk/>
            <pc:sldMk cId="502639932" sldId="271"/>
            <ac:picMk id="19" creationId="{4F4C5143-61A4-7C20-5773-E1B85BD6EBE8}"/>
          </ac:picMkLst>
        </pc:picChg>
        <pc:picChg chg="add del mod">
          <ac:chgData name="Bartucz Monica" userId="ed4a15d299247e10" providerId="LiveId" clId="{B4E5A4A4-C7DE-4DFD-ABC6-5E05AC89D751}" dt="2023-05-02T12:44:56.039" v="1089" actId="478"/>
          <ac:picMkLst>
            <pc:docMk/>
            <pc:sldMk cId="502639932" sldId="271"/>
            <ac:picMk id="20" creationId="{80A667E8-32FA-1709-BA12-C9A23EFF0A40}"/>
          </ac:picMkLst>
        </pc:picChg>
        <pc:picChg chg="del">
          <ac:chgData name="Bartucz Monica" userId="ed4a15d299247e10" providerId="LiveId" clId="{B4E5A4A4-C7DE-4DFD-ABC6-5E05AC89D751}" dt="2023-05-02T12:19:58.051" v="771" actId="478"/>
          <ac:picMkLst>
            <pc:docMk/>
            <pc:sldMk cId="502639932" sldId="271"/>
            <ac:picMk id="117" creationId="{00000000-0000-0000-0000-000000000000}"/>
          </ac:picMkLst>
        </pc:picChg>
        <pc:picChg chg="del">
          <ac:chgData name="Bartucz Monica" userId="ed4a15d299247e10" providerId="LiveId" clId="{B4E5A4A4-C7DE-4DFD-ABC6-5E05AC89D751}" dt="2023-05-02T12:28:36.056" v="886" actId="478"/>
          <ac:picMkLst>
            <pc:docMk/>
            <pc:sldMk cId="502639932" sldId="271"/>
            <ac:picMk id="118" creationId="{00000000-0000-0000-0000-000000000000}"/>
          </ac:picMkLst>
        </pc:picChg>
      </pc:sldChg>
      <pc:sldChg chg="modSp new add del mod">
        <pc:chgData name="Bartucz Monica" userId="ed4a15d299247e10" providerId="LiveId" clId="{B4E5A4A4-C7DE-4DFD-ABC6-5E05AC89D751}" dt="2023-05-04T07:35:59.039" v="1208" actId="47"/>
        <pc:sldMkLst>
          <pc:docMk/>
          <pc:sldMk cId="1437498892" sldId="272"/>
        </pc:sldMkLst>
        <pc:spChg chg="mod">
          <ac:chgData name="Bartucz Monica" userId="ed4a15d299247e10" providerId="LiveId" clId="{B4E5A4A4-C7DE-4DFD-ABC6-5E05AC89D751}" dt="2023-05-02T12:36:35.199" v="1005"/>
          <ac:spMkLst>
            <pc:docMk/>
            <pc:sldMk cId="1437498892" sldId="272"/>
            <ac:spMk id="4" creationId="{9F41EA72-08EA-617C-DEC7-DAD2A418247F}"/>
          </ac:spMkLst>
        </pc:spChg>
      </pc:sldChg>
      <pc:sldChg chg="addSp delSp modSp new del mod modClrScheme chgLayout">
        <pc:chgData name="Bartucz Monica" userId="ed4a15d299247e10" providerId="LiveId" clId="{B4E5A4A4-C7DE-4DFD-ABC6-5E05AC89D751}" dt="2023-05-04T07:36:00.651" v="1209" actId="47"/>
        <pc:sldMkLst>
          <pc:docMk/>
          <pc:sldMk cId="1800081160" sldId="273"/>
        </pc:sldMkLst>
        <pc:spChg chg="del">
          <ac:chgData name="Bartucz Monica" userId="ed4a15d299247e10" providerId="LiveId" clId="{B4E5A4A4-C7DE-4DFD-ABC6-5E05AC89D751}" dt="2023-05-04T07:18:58.081" v="1150" actId="700"/>
          <ac:spMkLst>
            <pc:docMk/>
            <pc:sldMk cId="1800081160" sldId="273"/>
            <ac:spMk id="2" creationId="{85C26CC2-65D8-8EC9-F0DB-BAEC7F927227}"/>
          </ac:spMkLst>
        </pc:spChg>
        <pc:spChg chg="del">
          <ac:chgData name="Bartucz Monica" userId="ed4a15d299247e10" providerId="LiveId" clId="{B4E5A4A4-C7DE-4DFD-ABC6-5E05AC89D751}" dt="2023-05-04T07:18:58.081" v="1150" actId="700"/>
          <ac:spMkLst>
            <pc:docMk/>
            <pc:sldMk cId="1800081160" sldId="273"/>
            <ac:spMk id="3" creationId="{846CBB03-EF79-1979-33B3-0E4E482855FF}"/>
          </ac:spMkLst>
        </pc:spChg>
        <pc:spChg chg="del">
          <ac:chgData name="Bartucz Monica" userId="ed4a15d299247e10" providerId="LiveId" clId="{B4E5A4A4-C7DE-4DFD-ABC6-5E05AC89D751}" dt="2023-05-04T07:18:58.081" v="1150" actId="700"/>
          <ac:spMkLst>
            <pc:docMk/>
            <pc:sldMk cId="1800081160" sldId="273"/>
            <ac:spMk id="4" creationId="{C8E38D96-BF6B-62B5-E38E-3A1CDCB22883}"/>
          </ac:spMkLst>
        </pc:spChg>
        <pc:picChg chg="add del mod">
          <ac:chgData name="Bartucz Monica" userId="ed4a15d299247e10" providerId="LiveId" clId="{B4E5A4A4-C7DE-4DFD-ABC6-5E05AC89D751}" dt="2023-05-04T07:19:28.225" v="1161"/>
          <ac:picMkLst>
            <pc:docMk/>
            <pc:sldMk cId="1800081160" sldId="273"/>
            <ac:picMk id="6" creationId="{E03CDA7C-E076-4936-38CF-34D398F3E246}"/>
          </ac:picMkLst>
        </pc:picChg>
        <pc:picChg chg="add del mod">
          <ac:chgData name="Bartucz Monica" userId="ed4a15d299247e10" providerId="LiveId" clId="{B4E5A4A4-C7DE-4DFD-ABC6-5E05AC89D751}" dt="2023-05-04T07:19:28.225" v="1161"/>
          <ac:picMkLst>
            <pc:docMk/>
            <pc:sldMk cId="1800081160" sldId="273"/>
            <ac:picMk id="8" creationId="{DA3EFAC5-C449-4857-7D93-1C06A0265A12}"/>
          </ac:picMkLst>
        </pc:picChg>
        <pc:picChg chg="add del mod">
          <ac:chgData name="Bartucz Monica" userId="ed4a15d299247e10" providerId="LiveId" clId="{B4E5A4A4-C7DE-4DFD-ABC6-5E05AC89D751}" dt="2023-05-04T07:19:28.225" v="1161"/>
          <ac:picMkLst>
            <pc:docMk/>
            <pc:sldMk cId="1800081160" sldId="273"/>
            <ac:picMk id="10" creationId="{532F9F07-94A9-91B2-A923-E49A238CFAE7}"/>
          </ac:picMkLst>
        </pc:picChg>
        <pc:picChg chg="add del mod">
          <ac:chgData name="Bartucz Monica" userId="ed4a15d299247e10" providerId="LiveId" clId="{B4E5A4A4-C7DE-4DFD-ABC6-5E05AC89D751}" dt="2023-05-04T07:19:28.225" v="1161"/>
          <ac:picMkLst>
            <pc:docMk/>
            <pc:sldMk cId="1800081160" sldId="273"/>
            <ac:picMk id="12" creationId="{812C4AFC-C37B-1C87-7143-B3576E1DC5AF}"/>
          </ac:picMkLst>
        </pc:picChg>
        <pc:picChg chg="add del mod">
          <ac:chgData name="Bartucz Monica" userId="ed4a15d299247e10" providerId="LiveId" clId="{B4E5A4A4-C7DE-4DFD-ABC6-5E05AC89D751}" dt="2023-05-04T07:19:28.225" v="1161"/>
          <ac:picMkLst>
            <pc:docMk/>
            <pc:sldMk cId="1800081160" sldId="273"/>
            <ac:picMk id="14" creationId="{2F4A2C2C-3A74-088C-5BC9-C834EF342787}"/>
          </ac:picMkLst>
        </pc:picChg>
        <pc:picChg chg="add mod modCrop">
          <ac:chgData name="Bartucz Monica" userId="ed4a15d299247e10" providerId="LiveId" clId="{B4E5A4A4-C7DE-4DFD-ABC6-5E05AC89D751}" dt="2023-05-04T07:20:34.755" v="1184" actId="1076"/>
          <ac:picMkLst>
            <pc:docMk/>
            <pc:sldMk cId="1800081160" sldId="273"/>
            <ac:picMk id="16" creationId="{A52AEE16-A011-ED96-A10E-EC26BC7BD2E5}"/>
          </ac:picMkLst>
        </pc:picChg>
        <pc:picChg chg="add mod modCrop">
          <ac:chgData name="Bartucz Monica" userId="ed4a15d299247e10" providerId="LiveId" clId="{B4E5A4A4-C7DE-4DFD-ABC6-5E05AC89D751}" dt="2023-05-04T07:21:14.581" v="1198" actId="1076"/>
          <ac:picMkLst>
            <pc:docMk/>
            <pc:sldMk cId="1800081160" sldId="273"/>
            <ac:picMk id="18" creationId="{EDC82BEA-0ADF-B1F1-FBFC-F4AAE8D7DCA1}"/>
          </ac:picMkLst>
        </pc:picChg>
        <pc:picChg chg="add mod">
          <ac:chgData name="Bartucz Monica" userId="ed4a15d299247e10" providerId="LiveId" clId="{B4E5A4A4-C7DE-4DFD-ABC6-5E05AC89D751}" dt="2023-05-04T07:20:20.912" v="1181" actId="1076"/>
          <ac:picMkLst>
            <pc:docMk/>
            <pc:sldMk cId="1800081160" sldId="273"/>
            <ac:picMk id="20" creationId="{7721BE81-58B8-2C01-E824-C46A53CB0C75}"/>
          </ac:picMkLst>
        </pc:picChg>
        <pc:picChg chg="add mod">
          <ac:chgData name="Bartucz Monica" userId="ed4a15d299247e10" providerId="LiveId" clId="{B4E5A4A4-C7DE-4DFD-ABC6-5E05AC89D751}" dt="2023-05-04T07:21:23.590" v="1201" actId="1076"/>
          <ac:picMkLst>
            <pc:docMk/>
            <pc:sldMk cId="1800081160" sldId="273"/>
            <ac:picMk id="22" creationId="{141E1E05-573B-B8A2-84A8-BA042922D0A4}"/>
          </ac:picMkLst>
        </pc:picChg>
        <pc:picChg chg="add mod">
          <ac:chgData name="Bartucz Monica" userId="ed4a15d299247e10" providerId="LiveId" clId="{B4E5A4A4-C7DE-4DFD-ABC6-5E05AC89D751}" dt="2023-05-04T07:21:21.377" v="1200" actId="1076"/>
          <ac:picMkLst>
            <pc:docMk/>
            <pc:sldMk cId="1800081160" sldId="273"/>
            <ac:picMk id="24" creationId="{4D9F3CA7-B376-7598-590F-AF04D3E1BB1A}"/>
          </ac:picMkLst>
        </pc:picChg>
      </pc:sldChg>
      <pc:sldChg chg="modSp add del mod">
        <pc:chgData name="Bartucz Monica" userId="ed4a15d299247e10" providerId="LiveId" clId="{B4E5A4A4-C7DE-4DFD-ABC6-5E05AC89D751}" dt="2023-05-02T12:48:11.497" v="1109" actId="47"/>
        <pc:sldMkLst>
          <pc:docMk/>
          <pc:sldMk cId="2836114636" sldId="273"/>
        </pc:sldMkLst>
        <pc:spChg chg="mod">
          <ac:chgData name="Bartucz Monica" userId="ed4a15d299247e10" providerId="LiveId" clId="{B4E5A4A4-C7DE-4DFD-ABC6-5E05AC89D751}" dt="2023-05-02T12:39:32.909" v="1011" actId="1076"/>
          <ac:spMkLst>
            <pc:docMk/>
            <pc:sldMk cId="2836114636" sldId="273"/>
            <ac:spMk id="9" creationId="{9E4CDB5A-1B78-90EF-7798-719234508E16}"/>
          </ac:spMkLst>
        </pc:spChg>
        <pc:spChg chg="mod">
          <ac:chgData name="Bartucz Monica" userId="ed4a15d299247e10" providerId="LiveId" clId="{B4E5A4A4-C7DE-4DFD-ABC6-5E05AC89D751}" dt="2023-05-02T12:39:36.486" v="1012" actId="1076"/>
          <ac:spMkLst>
            <pc:docMk/>
            <pc:sldMk cId="2836114636" sldId="273"/>
            <ac:spMk id="10" creationId="{8F6B369F-2F20-CE18-5C47-360A90F8FB5A}"/>
          </ac:spMkLst>
        </pc:spChg>
        <pc:spChg chg="mod">
          <ac:chgData name="Bartucz Monica" userId="ed4a15d299247e10" providerId="LiveId" clId="{B4E5A4A4-C7DE-4DFD-ABC6-5E05AC89D751}" dt="2023-05-02T12:39:46.177" v="1013" actId="1076"/>
          <ac:spMkLst>
            <pc:docMk/>
            <pc:sldMk cId="2836114636" sldId="273"/>
            <ac:spMk id="14" creationId="{F8E6C357-9ADF-331A-374E-856E91835076}"/>
          </ac:spMkLst>
        </pc:spChg>
        <pc:spChg chg="mod">
          <ac:chgData name="Bartucz Monica" userId="ed4a15d299247e10" providerId="LiveId" clId="{B4E5A4A4-C7DE-4DFD-ABC6-5E05AC89D751}" dt="2023-05-02T12:40:01.529" v="1014" actId="1076"/>
          <ac:spMkLst>
            <pc:docMk/>
            <pc:sldMk cId="2836114636" sldId="273"/>
            <ac:spMk id="15" creationId="{98A27F2B-98E5-FADC-4921-853E0A1D8AC6}"/>
          </ac:spMkLst>
        </pc:spChg>
        <pc:spChg chg="mod">
          <ac:chgData name="Bartucz Monica" userId="ed4a15d299247e10" providerId="LiveId" clId="{B4E5A4A4-C7DE-4DFD-ABC6-5E05AC89D751}" dt="2023-05-02T12:40:07.304" v="1015" actId="1076"/>
          <ac:spMkLst>
            <pc:docMk/>
            <pc:sldMk cId="2836114636" sldId="273"/>
            <ac:spMk id="16" creationId="{C28E08A0-C762-76D9-8B0C-25F489C4A233}"/>
          </ac:spMkLst>
        </pc:spChg>
        <pc:grpChg chg="mod">
          <ac:chgData name="Bartucz Monica" userId="ed4a15d299247e10" providerId="LiveId" clId="{B4E5A4A4-C7DE-4DFD-ABC6-5E05AC89D751}" dt="2023-05-02T12:40:16.536" v="1016" actId="1076"/>
          <ac:grpSpMkLst>
            <pc:docMk/>
            <pc:sldMk cId="2836114636" sldId="273"/>
            <ac:grpSpMk id="17" creationId="{6560BC8B-ABC3-8A44-04A9-4D1D4B53923B}"/>
          </ac:grpSpMkLst>
        </pc:grpChg>
        <pc:picChg chg="mod">
          <ac:chgData name="Bartucz Monica" userId="ed4a15d299247e10" providerId="LiveId" clId="{B4E5A4A4-C7DE-4DFD-ABC6-5E05AC89D751}" dt="2023-05-02T12:39:32.909" v="1011" actId="1076"/>
          <ac:picMkLst>
            <pc:docMk/>
            <pc:sldMk cId="2836114636" sldId="273"/>
            <ac:picMk id="5" creationId="{E2BCA336-495F-F8AD-D178-377DEC2883AC}"/>
          </ac:picMkLst>
        </pc:picChg>
        <pc:picChg chg="mod">
          <ac:chgData name="Bartucz Monica" userId="ed4a15d299247e10" providerId="LiveId" clId="{B4E5A4A4-C7DE-4DFD-ABC6-5E05AC89D751}" dt="2023-05-02T12:39:36.486" v="1012" actId="1076"/>
          <ac:picMkLst>
            <pc:docMk/>
            <pc:sldMk cId="2836114636" sldId="273"/>
            <ac:picMk id="7" creationId="{25BB39F8-93CE-A8A6-D222-18F2305A93A0}"/>
          </ac:picMkLst>
        </pc:picChg>
        <pc:picChg chg="mod">
          <ac:chgData name="Bartucz Monica" userId="ed4a15d299247e10" providerId="LiveId" clId="{B4E5A4A4-C7DE-4DFD-ABC6-5E05AC89D751}" dt="2023-05-02T12:39:46.177" v="1013" actId="1076"/>
          <ac:picMkLst>
            <pc:docMk/>
            <pc:sldMk cId="2836114636" sldId="273"/>
            <ac:picMk id="11" creationId="{AAAE921C-1DCF-2AB5-CBA5-57ECD18886E7}"/>
          </ac:picMkLst>
        </pc:picChg>
        <pc:picChg chg="mod">
          <ac:chgData name="Bartucz Monica" userId="ed4a15d299247e10" providerId="LiveId" clId="{B4E5A4A4-C7DE-4DFD-ABC6-5E05AC89D751}" dt="2023-05-02T12:40:01.529" v="1014" actId="1076"/>
          <ac:picMkLst>
            <pc:docMk/>
            <pc:sldMk cId="2836114636" sldId="273"/>
            <ac:picMk id="12" creationId="{57753F8C-4983-A01B-9D39-A1DF11CF92C7}"/>
          </ac:picMkLst>
        </pc:picChg>
        <pc:picChg chg="mod">
          <ac:chgData name="Bartucz Monica" userId="ed4a15d299247e10" providerId="LiveId" clId="{B4E5A4A4-C7DE-4DFD-ABC6-5E05AC89D751}" dt="2023-05-02T12:40:07.304" v="1015" actId="1076"/>
          <ac:picMkLst>
            <pc:docMk/>
            <pc:sldMk cId="2836114636" sldId="273"/>
            <ac:picMk id="13" creationId="{B44F0861-2D8D-8DB8-659D-D79EB1E3A92A}"/>
          </ac:picMkLst>
        </pc:picChg>
      </pc:sldChg>
      <pc:sldChg chg="modSp add del mod">
        <pc:chgData name="Bartucz Monica" userId="ed4a15d299247e10" providerId="LiveId" clId="{B4E5A4A4-C7DE-4DFD-ABC6-5E05AC89D751}" dt="2023-05-02T12:48:10.037" v="1108" actId="47"/>
        <pc:sldMkLst>
          <pc:docMk/>
          <pc:sldMk cId="1807805459" sldId="274"/>
        </pc:sldMkLst>
        <pc:spChg chg="mod">
          <ac:chgData name="Bartucz Monica" userId="ed4a15d299247e10" providerId="LiveId" clId="{B4E5A4A4-C7DE-4DFD-ABC6-5E05AC89D751}" dt="2023-05-02T12:40:45.056" v="1034" actId="1037"/>
          <ac:spMkLst>
            <pc:docMk/>
            <pc:sldMk cId="1807805459" sldId="274"/>
            <ac:spMk id="10" creationId="{8F6B369F-2F20-CE18-5C47-360A90F8FB5A}"/>
          </ac:spMkLst>
        </pc:spChg>
        <pc:spChg chg="mod">
          <ac:chgData name="Bartucz Monica" userId="ed4a15d299247e10" providerId="LiveId" clId="{B4E5A4A4-C7DE-4DFD-ABC6-5E05AC89D751}" dt="2023-05-02T12:41:04.454" v="1035" actId="1076"/>
          <ac:spMkLst>
            <pc:docMk/>
            <pc:sldMk cId="1807805459" sldId="274"/>
            <ac:spMk id="14" creationId="{F8E6C357-9ADF-331A-374E-856E91835076}"/>
          </ac:spMkLst>
        </pc:spChg>
        <pc:spChg chg="mod">
          <ac:chgData name="Bartucz Monica" userId="ed4a15d299247e10" providerId="LiveId" clId="{B4E5A4A4-C7DE-4DFD-ABC6-5E05AC89D751}" dt="2023-05-02T12:41:14.334" v="1036" actId="1076"/>
          <ac:spMkLst>
            <pc:docMk/>
            <pc:sldMk cId="1807805459" sldId="274"/>
            <ac:spMk id="15" creationId="{98A27F2B-98E5-FADC-4921-853E0A1D8AC6}"/>
          </ac:spMkLst>
        </pc:spChg>
        <pc:spChg chg="mod">
          <ac:chgData name="Bartucz Monica" userId="ed4a15d299247e10" providerId="LiveId" clId="{B4E5A4A4-C7DE-4DFD-ABC6-5E05AC89D751}" dt="2023-05-02T12:41:26.334" v="1037" actId="1076"/>
          <ac:spMkLst>
            <pc:docMk/>
            <pc:sldMk cId="1807805459" sldId="274"/>
            <ac:spMk id="16" creationId="{C28E08A0-C762-76D9-8B0C-25F489C4A233}"/>
          </ac:spMkLst>
        </pc:spChg>
        <pc:grpChg chg="mod">
          <ac:chgData name="Bartucz Monica" userId="ed4a15d299247e10" providerId="LiveId" clId="{B4E5A4A4-C7DE-4DFD-ABC6-5E05AC89D751}" dt="2023-05-02T12:41:45.703" v="1039" actId="1076"/>
          <ac:grpSpMkLst>
            <pc:docMk/>
            <pc:sldMk cId="1807805459" sldId="274"/>
            <ac:grpSpMk id="17" creationId="{6560BC8B-ABC3-8A44-04A9-4D1D4B53923B}"/>
          </ac:grpSpMkLst>
        </pc:grpChg>
        <pc:picChg chg="mod">
          <ac:chgData name="Bartucz Monica" userId="ed4a15d299247e10" providerId="LiveId" clId="{B4E5A4A4-C7DE-4DFD-ABC6-5E05AC89D751}" dt="2023-05-02T12:40:45.056" v="1034" actId="1037"/>
          <ac:picMkLst>
            <pc:docMk/>
            <pc:sldMk cId="1807805459" sldId="274"/>
            <ac:picMk id="7" creationId="{25BB39F8-93CE-A8A6-D222-18F2305A93A0}"/>
          </ac:picMkLst>
        </pc:picChg>
        <pc:picChg chg="mod">
          <ac:chgData name="Bartucz Monica" userId="ed4a15d299247e10" providerId="LiveId" clId="{B4E5A4A4-C7DE-4DFD-ABC6-5E05AC89D751}" dt="2023-05-02T12:41:04.454" v="1035" actId="1076"/>
          <ac:picMkLst>
            <pc:docMk/>
            <pc:sldMk cId="1807805459" sldId="274"/>
            <ac:picMk id="11" creationId="{AAAE921C-1DCF-2AB5-CBA5-57ECD18886E7}"/>
          </ac:picMkLst>
        </pc:picChg>
        <pc:picChg chg="mod">
          <ac:chgData name="Bartucz Monica" userId="ed4a15d299247e10" providerId="LiveId" clId="{B4E5A4A4-C7DE-4DFD-ABC6-5E05AC89D751}" dt="2023-05-02T12:41:14.334" v="1036" actId="1076"/>
          <ac:picMkLst>
            <pc:docMk/>
            <pc:sldMk cId="1807805459" sldId="274"/>
            <ac:picMk id="12" creationId="{57753F8C-4983-A01B-9D39-A1DF11CF92C7}"/>
          </ac:picMkLst>
        </pc:picChg>
        <pc:picChg chg="mod">
          <ac:chgData name="Bartucz Monica" userId="ed4a15d299247e10" providerId="LiveId" clId="{B4E5A4A4-C7DE-4DFD-ABC6-5E05AC89D751}" dt="2023-05-02T12:41:26.334" v="1037" actId="1076"/>
          <ac:picMkLst>
            <pc:docMk/>
            <pc:sldMk cId="1807805459" sldId="274"/>
            <ac:picMk id="13" creationId="{B44F0861-2D8D-8DB8-659D-D79EB1E3A92A}"/>
          </ac:picMkLst>
        </pc:picChg>
      </pc:sldChg>
      <pc:sldChg chg="modSp add del">
        <pc:chgData name="Bartucz Monica" userId="ed4a15d299247e10" providerId="LiveId" clId="{B4E5A4A4-C7DE-4DFD-ABC6-5E05AC89D751}" dt="2023-05-04T07:30:19.764" v="1205" actId="47"/>
        <pc:sldMkLst>
          <pc:docMk/>
          <pc:sldMk cId="2633482739" sldId="274"/>
        </pc:sldMkLst>
        <pc:spChg chg="mod">
          <ac:chgData name="Bartucz Monica" userId="ed4a15d299247e10" providerId="LiveId" clId="{B4E5A4A4-C7DE-4DFD-ABC6-5E05AC89D751}" dt="2023-05-04T07:29:53.213" v="1204" actId="14826"/>
          <ac:spMkLst>
            <pc:docMk/>
            <pc:sldMk cId="2633482739" sldId="274"/>
            <ac:spMk id="9" creationId="{9E4CDB5A-1B78-90EF-7798-719234508E16}"/>
          </ac:spMkLst>
        </pc:spChg>
        <pc:spChg chg="mod">
          <ac:chgData name="Bartucz Monica" userId="ed4a15d299247e10" providerId="LiveId" clId="{B4E5A4A4-C7DE-4DFD-ABC6-5E05AC89D751}" dt="2023-05-04T07:29:53.213" v="1204" actId="14826"/>
          <ac:spMkLst>
            <pc:docMk/>
            <pc:sldMk cId="2633482739" sldId="274"/>
            <ac:spMk id="10" creationId="{8F6B369F-2F20-CE18-5C47-360A90F8FB5A}"/>
          </ac:spMkLst>
        </pc:spChg>
        <pc:spChg chg="mod">
          <ac:chgData name="Bartucz Monica" userId="ed4a15d299247e10" providerId="LiveId" clId="{B4E5A4A4-C7DE-4DFD-ABC6-5E05AC89D751}" dt="2023-05-04T07:29:53.213" v="1204" actId="14826"/>
          <ac:spMkLst>
            <pc:docMk/>
            <pc:sldMk cId="2633482739" sldId="274"/>
            <ac:spMk id="14" creationId="{F8E6C357-9ADF-331A-374E-856E91835076}"/>
          </ac:spMkLst>
        </pc:spChg>
        <pc:spChg chg="mod">
          <ac:chgData name="Bartucz Monica" userId="ed4a15d299247e10" providerId="LiveId" clId="{B4E5A4A4-C7DE-4DFD-ABC6-5E05AC89D751}" dt="2023-05-04T07:29:53.213" v="1204" actId="14826"/>
          <ac:spMkLst>
            <pc:docMk/>
            <pc:sldMk cId="2633482739" sldId="274"/>
            <ac:spMk id="15" creationId="{98A27F2B-98E5-FADC-4921-853E0A1D8AC6}"/>
          </ac:spMkLst>
        </pc:spChg>
        <pc:spChg chg="mod">
          <ac:chgData name="Bartucz Monica" userId="ed4a15d299247e10" providerId="LiveId" clId="{B4E5A4A4-C7DE-4DFD-ABC6-5E05AC89D751}" dt="2023-05-04T07:29:53.213" v="1204" actId="14826"/>
          <ac:spMkLst>
            <pc:docMk/>
            <pc:sldMk cId="2633482739" sldId="274"/>
            <ac:spMk id="16" creationId="{C28E08A0-C762-76D9-8B0C-25F489C4A233}"/>
          </ac:spMkLst>
        </pc:spChg>
        <pc:grpChg chg="mod">
          <ac:chgData name="Bartucz Monica" userId="ed4a15d299247e10" providerId="LiveId" clId="{B4E5A4A4-C7DE-4DFD-ABC6-5E05AC89D751}" dt="2023-05-04T07:29:53.213" v="1204" actId="14826"/>
          <ac:grpSpMkLst>
            <pc:docMk/>
            <pc:sldMk cId="2633482739" sldId="274"/>
            <ac:grpSpMk id="17" creationId="{6560BC8B-ABC3-8A44-04A9-4D1D4B53923B}"/>
          </ac:grpSpMkLst>
        </pc:grpChg>
        <pc:picChg chg="mod">
          <ac:chgData name="Bartucz Monica" userId="ed4a15d299247e10" providerId="LiveId" clId="{B4E5A4A4-C7DE-4DFD-ABC6-5E05AC89D751}" dt="2023-05-04T07:29:53.213" v="1204" actId="14826"/>
          <ac:picMkLst>
            <pc:docMk/>
            <pc:sldMk cId="2633482739" sldId="274"/>
            <ac:picMk id="5" creationId="{E2BCA336-495F-F8AD-D178-377DEC2883AC}"/>
          </ac:picMkLst>
        </pc:picChg>
        <pc:picChg chg="mod">
          <ac:chgData name="Bartucz Monica" userId="ed4a15d299247e10" providerId="LiveId" clId="{B4E5A4A4-C7DE-4DFD-ABC6-5E05AC89D751}" dt="2023-05-04T07:29:53.213" v="1204" actId="14826"/>
          <ac:picMkLst>
            <pc:docMk/>
            <pc:sldMk cId="2633482739" sldId="274"/>
            <ac:picMk id="7" creationId="{25BB39F8-93CE-A8A6-D222-18F2305A93A0}"/>
          </ac:picMkLst>
        </pc:picChg>
        <pc:picChg chg="mod">
          <ac:chgData name="Bartucz Monica" userId="ed4a15d299247e10" providerId="LiveId" clId="{B4E5A4A4-C7DE-4DFD-ABC6-5E05AC89D751}" dt="2023-05-04T07:29:53.213" v="1204" actId="14826"/>
          <ac:picMkLst>
            <pc:docMk/>
            <pc:sldMk cId="2633482739" sldId="274"/>
            <ac:picMk id="11" creationId="{AAAE921C-1DCF-2AB5-CBA5-57ECD18886E7}"/>
          </ac:picMkLst>
        </pc:picChg>
        <pc:picChg chg="mod">
          <ac:chgData name="Bartucz Monica" userId="ed4a15d299247e10" providerId="LiveId" clId="{B4E5A4A4-C7DE-4DFD-ABC6-5E05AC89D751}" dt="2023-05-04T07:29:53.213" v="1204" actId="14826"/>
          <ac:picMkLst>
            <pc:docMk/>
            <pc:sldMk cId="2633482739" sldId="274"/>
            <ac:picMk id="12" creationId="{57753F8C-4983-A01B-9D39-A1DF11CF92C7}"/>
          </ac:picMkLst>
        </pc:picChg>
        <pc:picChg chg="mod">
          <ac:chgData name="Bartucz Monica" userId="ed4a15d299247e10" providerId="LiveId" clId="{B4E5A4A4-C7DE-4DFD-ABC6-5E05AC89D751}" dt="2023-05-04T07:29:53.213" v="1204" actId="14826"/>
          <ac:picMkLst>
            <pc:docMk/>
            <pc:sldMk cId="2633482739" sldId="274"/>
            <ac:picMk id="13" creationId="{B44F0861-2D8D-8DB8-659D-D79EB1E3A92A}"/>
          </ac:picMkLst>
        </pc:picChg>
      </pc:sldChg>
      <pc:sldMasterChg chg="addSldLayout delSldLayout">
        <pc:chgData name="Bartucz Monica" userId="ed4a15d299247e10" providerId="LiveId" clId="{B4E5A4A4-C7DE-4DFD-ABC6-5E05AC89D751}" dt="2023-05-04T07:36:00.651" v="1209" actId="47"/>
        <pc:sldMasterMkLst>
          <pc:docMk/>
          <pc:sldMasterMk cId="0" sldId="2147483648"/>
        </pc:sldMasterMkLst>
        <pc:sldLayoutChg chg="del">
          <pc:chgData name="Bartucz Monica" userId="ed4a15d299247e10" providerId="LiveId" clId="{B4E5A4A4-C7DE-4DFD-ABC6-5E05AC89D751}" dt="2023-05-02T12:19:49.703" v="770" actId="47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Bartucz Monica" userId="ed4a15d299247e10" providerId="LiveId" clId="{B4E5A4A4-C7DE-4DFD-ABC6-5E05AC89D751}" dt="2023-05-04T07:35:59.039" v="1208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Bartucz Monica" userId="ed4a15d299247e10" providerId="LiveId" clId="{B4E5A4A4-C7DE-4DFD-ABC6-5E05AC89D751}" dt="2023-05-04T07:36:00.651" v="1209" actId="47"/>
          <pc:sldLayoutMkLst>
            <pc:docMk/>
            <pc:sldMasterMk cId="0" sldId="2147483648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dc0d916916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dc0d91691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54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 type="title">
  <p:cSld name="TITLE">
    <p:bg>
      <p:bgPr>
        <a:solidFill>
          <a:srgbClr val="00346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body" idx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 b="1">
                <a:solidFill>
                  <a:srgbClr val="FFFFFF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2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Helvetica Neue"/>
              <a:buNone/>
              <a:defRPr sz="5500" b="1">
                <a:solidFill>
                  <a:schemeClr val="accent1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body" idx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(3 шт.)">
  <p:cSld name="Фото (3 шт.)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>
            <a:spLocks noGrp="1"/>
          </p:cNvSpPr>
          <p:nvPr>
            <p:ph type="pic" idx="3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6"/>
          <p:cNvSpPr>
            <a:spLocks noGrp="1"/>
          </p:cNvSpPr>
          <p:nvPr>
            <p:ph type="pic" idx="4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">
  <p:cSld name="Фото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нкты">
  <p:cSld name="Пункты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ункты и фото">
  <p:cSld name="Заголовок, пункты и фото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>
            <a:spLocks noGrp="1"/>
          </p:cNvSpPr>
          <p:nvPr>
            <p:ph type="pic" idx="3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">
  <p:cSld name="Раздел">
    <p:bg>
      <p:bgPr>
        <a:solidFill>
          <a:srgbClr val="00346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вестка дня">
  <p:cSld name="Повестка дня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формационное сообщение">
  <p:cSld name="Информационное сообщение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1600"/>
              <a:buFont typeface="Helvetica Neue"/>
              <a:buNone/>
              <a:defRPr sz="116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жный факт">
  <p:cSld name="Важный фа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25000"/>
              <a:buFont typeface="Helvetica Neue"/>
              <a:buNone/>
              <a:defRPr sz="25000" b="1">
                <a:solidFill>
                  <a:srgbClr val="004C7F"/>
                </a:solidFill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c0d916916_0_24"/>
          <p:cNvSpPr txBox="1">
            <a:spLocks noGrp="1"/>
          </p:cNvSpPr>
          <p:nvPr>
            <p:ph type="body" idx="1"/>
          </p:nvPr>
        </p:nvSpPr>
        <p:spPr>
          <a:xfrm>
            <a:off x="-16742" y="10968533"/>
            <a:ext cx="24464100" cy="2999700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2"/>
              <a:buFont typeface="Helvetica Neue"/>
              <a:buNone/>
            </a:pPr>
            <a:r>
              <a:rPr lang="en-US" sz="4002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-US" sz="4002" b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4002" b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2"/>
              <a:buFont typeface="Helvetica Neue"/>
              <a:buNone/>
            </a:pPr>
            <a:r>
              <a:rPr lang="en-US" sz="4002" b="0">
                <a:solidFill>
                  <a:schemeClr val="lt1"/>
                </a:solidFill>
              </a:rPr>
              <a:t>   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2"/>
              <a:buFont typeface="Helvetica Neue"/>
              <a:buNone/>
            </a:pPr>
            <a:r>
              <a:rPr lang="en-US" sz="4002" b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                                           </a:t>
            </a:r>
            <a:r>
              <a:rPr lang="en-US" sz="4002" b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            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66E751-162F-B279-F40E-798502A00D2D}"/>
              </a:ext>
            </a:extLst>
          </p:cNvPr>
          <p:cNvGrpSpPr/>
          <p:nvPr/>
        </p:nvGrpSpPr>
        <p:grpSpPr>
          <a:xfrm>
            <a:off x="197782" y="11862076"/>
            <a:ext cx="24186218" cy="2082700"/>
            <a:chOff x="329175" y="11510438"/>
            <a:chExt cx="24186218" cy="2082700"/>
          </a:xfrm>
        </p:grpSpPr>
        <p:pic>
          <p:nvPicPr>
            <p:cNvPr id="113" name="Google Shape;113;g1dc0d916916_0_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0430" y="12088176"/>
              <a:ext cx="2933734" cy="115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g1dc0d916916_0_24" descr="Иллюстрация_без_названия 1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9175" y="11510438"/>
              <a:ext cx="1471250" cy="191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g1dc0d916916_0_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08193" y="11735763"/>
              <a:ext cx="19507200" cy="1857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g1dc0d916916_0_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737457" y="12114933"/>
              <a:ext cx="1659552" cy="115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g1dc0d916916_0_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683370" y="12114929"/>
              <a:ext cx="2772100" cy="9713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2BA0125-E468-3895-E8F3-1896684259AB}"/>
              </a:ext>
            </a:extLst>
          </p:cNvPr>
          <p:cNvSpPr txBox="1"/>
          <p:nvPr/>
        </p:nvSpPr>
        <p:spPr>
          <a:xfrm>
            <a:off x="6031524" y="517401"/>
            <a:ext cx="12320952" cy="55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D8ACA"/>
              </a:buClr>
              <a:buSzPts val="4296"/>
              <a:buFont typeface="Helvetica Neue"/>
              <a:buNone/>
            </a:pPr>
            <a:r>
              <a:rPr lang="en-US" sz="4000" b="1" dirty="0">
                <a:solidFill>
                  <a:srgbClr val="55C1FF"/>
                </a:solidFill>
                <a:latin typeface="Arial Black"/>
                <a:ea typeface="Arial Black"/>
                <a:cs typeface="Arial Black"/>
                <a:sym typeface="Arial Black"/>
              </a:rPr>
              <a:t>Join the U-RISE Webinar</a:t>
            </a:r>
            <a:endParaRPr lang="en-US" sz="4000" b="1" dirty="0">
              <a:solidFill>
                <a:srgbClr val="32A0F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5" name="Google Shape;115;g1dc0d916916_0_24"/>
          <p:cNvSpPr txBox="1">
            <a:spLocks noGrp="1"/>
          </p:cNvSpPr>
          <p:nvPr>
            <p:ph type="body" idx="1"/>
          </p:nvPr>
        </p:nvSpPr>
        <p:spPr>
          <a:xfrm>
            <a:off x="-16742" y="10741470"/>
            <a:ext cx="24487408" cy="1345931"/>
          </a:xfrm>
          <a:prstGeom prst="rect">
            <a:avLst/>
          </a:prstGeom>
          <a:solidFill>
            <a:srgbClr val="55C1F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2"/>
              <a:buFont typeface="Helvetica Neue"/>
              <a:buNone/>
            </a:pPr>
            <a:r>
              <a:rPr lang="en-US" sz="4800" b="0" dirty="0">
                <a:solidFill>
                  <a:srgbClr val="15456C"/>
                </a:solidFill>
                <a:latin typeface="Arial Black"/>
                <a:ea typeface="Arial Black"/>
                <a:cs typeface="Arial Black"/>
                <a:sym typeface="Arial Black"/>
              </a:rPr>
              <a:t>23</a:t>
            </a:r>
            <a:r>
              <a:rPr lang="en-US" sz="4800" b="0" baseline="30000" dirty="0">
                <a:solidFill>
                  <a:srgbClr val="15456C"/>
                </a:solidFill>
                <a:latin typeface="Arial Black"/>
                <a:ea typeface="Arial Black"/>
                <a:cs typeface="Arial Black"/>
                <a:sym typeface="Arial Black"/>
              </a:rPr>
              <a:t>rd </a:t>
            </a:r>
            <a:r>
              <a:rPr lang="en-US" sz="4800" b="0" dirty="0">
                <a:solidFill>
                  <a:srgbClr val="15456C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400" dirty="0">
                <a:solidFill>
                  <a:srgbClr val="15456C"/>
                </a:solidFill>
                <a:latin typeface="Arial Black"/>
                <a:ea typeface="Arial Black"/>
                <a:cs typeface="Arial Black"/>
                <a:sym typeface="Arial Black"/>
              </a:rPr>
              <a:t>May 2023 17:00 CEST | 18:00 Ukraine Time</a:t>
            </a:r>
          </a:p>
        </p:txBody>
      </p:sp>
      <p:sp>
        <p:nvSpPr>
          <p:cNvPr id="109" name="Google Shape;109;g1dc0d916916_0_24"/>
          <p:cNvSpPr txBox="1">
            <a:spLocks noGrp="1"/>
          </p:cNvSpPr>
          <p:nvPr>
            <p:ph type="ctrTitle" idx="4294967295"/>
          </p:nvPr>
        </p:nvSpPr>
        <p:spPr>
          <a:xfrm>
            <a:off x="0" y="1236723"/>
            <a:ext cx="24384000" cy="3215949"/>
          </a:xfrm>
          <a:prstGeom prst="rect">
            <a:avLst/>
          </a:prstGeom>
          <a:solidFill>
            <a:srgbClr val="1A3465"/>
          </a:solidFill>
          <a:ln w="9525" cap="flat" cmpd="sng">
            <a:solidFill>
              <a:srgbClr val="32A0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5132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en-US" sz="4832" b="0" dirty="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Mental Health Support for Ukraine’s displaced people in European Union </a:t>
            </a:r>
            <a:endParaRPr sz="4832" b="0" dirty="0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7412"/>
              <a:buFont typeface="Helvetica Neue"/>
              <a:buNone/>
            </a:pPr>
            <a:r>
              <a:rPr lang="en-US" sz="4832" b="0" dirty="0">
                <a:solidFill>
                  <a:srgbClr val="32A0F7"/>
                </a:solidFill>
                <a:latin typeface="Lexend"/>
                <a:ea typeface="Lexend"/>
                <a:cs typeface="Lexend"/>
                <a:sym typeface="Lexend"/>
              </a:rPr>
              <a:t> ‘Self-Help Plus (SH+) and Doing What Matters (DWM) for Ukrainian refugees: from evidence to implementation’</a:t>
            </a:r>
            <a:endParaRPr sz="4832" b="0" dirty="0">
              <a:solidFill>
                <a:srgbClr val="32A0F7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60BC8B-ABC3-8A44-04A9-4D1D4B53923B}"/>
              </a:ext>
            </a:extLst>
          </p:cNvPr>
          <p:cNvGrpSpPr/>
          <p:nvPr/>
        </p:nvGrpSpPr>
        <p:grpSpPr>
          <a:xfrm>
            <a:off x="884514" y="5346215"/>
            <a:ext cx="22614971" cy="4507292"/>
            <a:chOff x="933407" y="4772897"/>
            <a:chExt cx="22614971" cy="4507292"/>
          </a:xfrm>
        </p:grpSpPr>
        <p:pic>
          <p:nvPicPr>
            <p:cNvPr id="5" name="Picture 4" descr="A person sitting at a desk&#10;&#10;Description automatically generated with medium confidence">
              <a:extLst>
                <a:ext uri="{FF2B5EF4-FFF2-40B4-BE49-F238E27FC236}">
                  <a16:creationId xmlns:a16="http://schemas.microsoft.com/office/drawing/2014/main" id="{E2BCA336-495F-F8AD-D178-377DEC288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342" t="5063" r="342"/>
            <a:stretch/>
          </p:blipFill>
          <p:spPr>
            <a:xfrm>
              <a:off x="1028614" y="4772897"/>
              <a:ext cx="3430346" cy="3215949"/>
            </a:xfrm>
            <a:prstGeom prst="ellipse">
              <a:avLst/>
            </a:prstGeom>
          </p:spPr>
        </p:pic>
        <p:pic>
          <p:nvPicPr>
            <p:cNvPr id="7" name="Picture 6" descr="A person sitting at a desk&#10;&#10;Description automatically generated with low confidence">
              <a:extLst>
                <a:ext uri="{FF2B5EF4-FFF2-40B4-BE49-F238E27FC236}">
                  <a16:creationId xmlns:a16="http://schemas.microsoft.com/office/drawing/2014/main" id="{25BB39F8-93CE-A8A6-D222-18F2305A9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20970" y="4772897"/>
              <a:ext cx="3430346" cy="3215949"/>
            </a:xfrm>
            <a:prstGeom prst="ellipse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CDB5A-1B78-90EF-7798-719234508E16}"/>
                </a:ext>
              </a:extLst>
            </p:cNvPr>
            <p:cNvSpPr txBox="1"/>
            <p:nvPr/>
          </p:nvSpPr>
          <p:spPr>
            <a:xfrm>
              <a:off x="933407" y="8197971"/>
              <a:ext cx="3810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Dr. Marianna Purgato</a:t>
              </a:r>
              <a:endPara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1A3465"/>
                </a:solidFill>
                <a:effectLst/>
                <a:uLnTx/>
                <a:uFillTx/>
                <a:latin typeface="Lexend"/>
                <a:cs typeface="Arial"/>
                <a:sym typeface="Helvetica Neue"/>
              </a:endParaRPr>
            </a:p>
            <a:p>
              <a:pPr algn="ctr"/>
              <a:r>
                <a:rPr kumimoji="0" lang="ro-RO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WHO </a:t>
              </a:r>
              <a:r>
                <a:rPr kumimoji="0" lang="en-US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Collaborating Center</a:t>
              </a:r>
              <a:endParaRPr kumimoji="0" lang="ro-RO" sz="2000" b="0" u="none" strike="noStrike" kern="0" cap="none" spc="0" normalizeH="0" baseline="0" noProof="0" dirty="0">
                <a:ln>
                  <a:noFill/>
                </a:ln>
                <a:solidFill>
                  <a:srgbClr val="1A3465"/>
                </a:solidFill>
                <a:effectLst/>
                <a:uLnTx/>
                <a:uFillTx/>
                <a:latin typeface="Lexend"/>
                <a:cs typeface="Arial"/>
                <a:sym typeface="Helvetica Neue"/>
              </a:endParaRPr>
            </a:p>
            <a:p>
              <a:pPr algn="ctr"/>
              <a:r>
                <a:rPr kumimoji="0" lang="en-US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 University of Verona, Italy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6B369F-2F20-CE18-5C47-360A90F8FB5A}"/>
                </a:ext>
              </a:extLst>
            </p:cNvPr>
            <p:cNvSpPr txBox="1"/>
            <p:nvPr/>
          </p:nvSpPr>
          <p:spPr>
            <a:xfrm>
              <a:off x="5635942" y="8192971"/>
              <a:ext cx="3810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Dr. </a:t>
              </a:r>
              <a:r>
                <a:rPr kumimoji="0" lang="ro-R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Monica Bartucz</a:t>
              </a:r>
            </a:p>
            <a:p>
              <a:pPr algn="ctr"/>
              <a:r>
                <a:rPr kumimoji="0" lang="ro-RO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WHO </a:t>
              </a:r>
              <a:r>
                <a:rPr kumimoji="0" lang="en-US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Collaborating Center</a:t>
              </a:r>
              <a:endParaRPr kumimoji="0" lang="ro-RO" sz="2000" b="0" u="none" strike="noStrike" kern="0" cap="none" spc="0" normalizeH="0" baseline="0" noProof="0" dirty="0">
                <a:ln>
                  <a:noFill/>
                </a:ln>
                <a:solidFill>
                  <a:srgbClr val="1A3465"/>
                </a:solidFill>
                <a:effectLst/>
                <a:uLnTx/>
                <a:uFillTx/>
                <a:latin typeface="Lexend"/>
                <a:cs typeface="Arial"/>
                <a:sym typeface="Helvetica Neue"/>
              </a:endParaRPr>
            </a:p>
            <a:p>
              <a:pPr algn="ctr"/>
              <a:r>
                <a:rPr kumimoji="0" lang="en-US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 University of Verona, Italy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AE921C-1DCF-2AB5-CBA5-57ECD18886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9" t="6838" r="-59" b="22850"/>
            <a:stretch/>
          </p:blipFill>
          <p:spPr>
            <a:xfrm>
              <a:off x="10526581" y="4772899"/>
              <a:ext cx="3430346" cy="3215949"/>
            </a:xfrm>
            <a:prstGeom prst="ellipse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753F8C-4983-A01B-9D39-A1DF11CF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474" t="18346" r="11875" b="321"/>
            <a:stretch/>
          </p:blipFill>
          <p:spPr>
            <a:xfrm>
              <a:off x="15480982" y="4788008"/>
              <a:ext cx="3173975" cy="3200838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4F0861-2D8D-8DB8-659D-D79EB1E3A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2830" b="2830"/>
            <a:stretch/>
          </p:blipFill>
          <p:spPr>
            <a:xfrm>
              <a:off x="19928205" y="4772897"/>
              <a:ext cx="3430346" cy="3215949"/>
            </a:xfrm>
            <a:prstGeom prst="ellipse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E6C357-9ADF-331A-374E-856E91835076}"/>
                </a:ext>
              </a:extLst>
            </p:cNvPr>
            <p:cNvSpPr txBox="1"/>
            <p:nvPr/>
          </p:nvSpPr>
          <p:spPr>
            <a:xfrm>
              <a:off x="10338477" y="8192971"/>
              <a:ext cx="3810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Dr. </a:t>
              </a:r>
              <a:r>
                <a:rPr kumimoji="0" lang="ro-R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Giulia Turrini</a:t>
              </a:r>
            </a:p>
            <a:p>
              <a:pPr algn="ctr"/>
              <a:r>
                <a:rPr kumimoji="0" lang="ro-RO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WHO </a:t>
              </a:r>
              <a:r>
                <a:rPr kumimoji="0" lang="en-US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Collaborating Center</a:t>
              </a:r>
              <a:endParaRPr kumimoji="0" lang="ro-RO" sz="2000" b="0" u="none" strike="noStrike" kern="0" cap="none" spc="0" normalizeH="0" baseline="0" noProof="0" dirty="0">
                <a:ln>
                  <a:noFill/>
                </a:ln>
                <a:solidFill>
                  <a:srgbClr val="1A3465"/>
                </a:solidFill>
                <a:effectLst/>
                <a:uLnTx/>
                <a:uFillTx/>
                <a:latin typeface="Lexend"/>
                <a:cs typeface="Arial"/>
                <a:sym typeface="Helvetica Neue"/>
              </a:endParaRPr>
            </a:p>
            <a:p>
              <a:pPr algn="ctr"/>
              <a:r>
                <a:rPr kumimoji="0" lang="en-US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 University of Verona, Italy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A27F2B-98E5-FADC-4921-853E0A1D8AC6}"/>
                </a:ext>
              </a:extLst>
            </p:cNvPr>
            <p:cNvSpPr txBox="1"/>
            <p:nvPr/>
          </p:nvSpPr>
          <p:spPr>
            <a:xfrm>
              <a:off x="15041012" y="8192971"/>
              <a:ext cx="3810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ro-R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Sam </a:t>
              </a:r>
              <a:r>
                <a:rPr kumimoji="0" lang="ro-RO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Hunaidy</a:t>
              </a:r>
              <a:endPara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1A3465"/>
                </a:solidFill>
                <a:effectLst/>
                <a:uLnTx/>
                <a:uFillTx/>
                <a:latin typeface="Lexend"/>
                <a:cs typeface="Arial"/>
                <a:sym typeface="Helvetica Neue"/>
              </a:endParaRPr>
            </a:p>
            <a:p>
              <a:pPr algn="ctr"/>
              <a:r>
                <a:rPr kumimoji="0" lang="ro-RO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International Medical </a:t>
              </a:r>
              <a:r>
                <a:rPr kumimoji="0" lang="ro-RO" sz="2000" b="0" u="none" strike="noStrike" kern="0" cap="none" spc="0" normalizeH="0" baseline="0" noProof="0" dirty="0" err="1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Corps</a:t>
              </a:r>
              <a:r>
                <a:rPr kumimoji="0" lang="en-US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,</a:t>
              </a:r>
              <a:r>
                <a:rPr kumimoji="0" lang="ro-RO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 </a:t>
              </a:r>
              <a:r>
                <a:rPr kumimoji="0" lang="ro-RO" sz="2000" b="0" u="none" strike="noStrike" kern="0" cap="none" spc="0" normalizeH="0" baseline="0" noProof="0" dirty="0" err="1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Poland</a:t>
              </a:r>
              <a:endPara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1A3465"/>
                </a:solidFill>
                <a:effectLst/>
                <a:uLnTx/>
                <a:uFillTx/>
                <a:latin typeface="Lexend"/>
                <a:cs typeface="Arial"/>
                <a:sym typeface="Helvetica Neue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E08A0-C762-76D9-8B0C-25F489C4A233}"/>
                </a:ext>
              </a:extLst>
            </p:cNvPr>
            <p:cNvSpPr txBox="1"/>
            <p:nvPr/>
          </p:nvSpPr>
          <p:spPr>
            <a:xfrm>
              <a:off x="19738378" y="8202971"/>
              <a:ext cx="3810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Dr. </a:t>
              </a:r>
              <a:r>
                <a:rPr lang="ro-RO" sz="2400" b="1" dirty="0" err="1">
                  <a:solidFill>
                    <a:srgbClr val="1A3465"/>
                  </a:solidFill>
                  <a:latin typeface="Lexend"/>
                  <a:sym typeface="Helvetica Neue"/>
                </a:rPr>
                <a:t>Galyna</a:t>
              </a:r>
              <a:r>
                <a:rPr lang="ro-RO" sz="2400" b="1" dirty="0">
                  <a:solidFill>
                    <a:srgbClr val="1A3465"/>
                  </a:solidFill>
                  <a:latin typeface="Lexend"/>
                  <a:sym typeface="Helvetica Neue"/>
                </a:rPr>
                <a:t> </a:t>
              </a:r>
              <a:r>
                <a:rPr lang="ro-RO" sz="2400" b="1" dirty="0" err="1">
                  <a:solidFill>
                    <a:srgbClr val="1A3465"/>
                  </a:solidFill>
                  <a:latin typeface="Lexend"/>
                  <a:sym typeface="Helvetica Neue"/>
                </a:rPr>
                <a:t>Naumenko</a:t>
              </a:r>
              <a:endPara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1A3465"/>
                </a:solidFill>
                <a:effectLst/>
                <a:uLnTx/>
                <a:uFillTx/>
                <a:latin typeface="Lexend"/>
                <a:cs typeface="Arial"/>
                <a:sym typeface="Helvetica Neue"/>
              </a:endParaRPr>
            </a:p>
            <a:p>
              <a:pPr algn="ctr"/>
              <a:r>
                <a:rPr kumimoji="0" lang="ro-RO" sz="2000" b="0" u="none" strike="noStrike" kern="0" cap="none" spc="0" normalizeH="0" baseline="0" noProof="0" dirty="0" err="1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Bogomolets</a:t>
              </a:r>
              <a:r>
                <a:rPr kumimoji="0" lang="ro-RO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 National Medical University</a:t>
              </a:r>
              <a:r>
                <a:rPr kumimoji="0" lang="en-US" sz="2000" b="0" u="none" strike="noStrike" kern="0" cap="none" spc="0" normalizeH="0" baseline="0" noProof="0" dirty="0">
                  <a:ln>
                    <a:noFill/>
                  </a:ln>
                  <a:solidFill>
                    <a:srgbClr val="1A3465"/>
                  </a:solidFill>
                  <a:effectLst/>
                  <a:uLnTx/>
                  <a:uFillTx/>
                  <a:latin typeface="Lexend"/>
                  <a:cs typeface="Arial"/>
                  <a:sym typeface="Helvetica Neue"/>
                </a:rPr>
                <a:t>, Ukraine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639932"/>
      </p:ext>
    </p:extLst>
  </p:cSld>
  <p:clrMapOvr>
    <a:masterClrMapping/>
  </p:clrMapOvr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106</Words>
  <Application>Microsoft Macintosh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Lexend</vt:lpstr>
      <vt:lpstr>Helvetica Neue</vt:lpstr>
      <vt:lpstr>30_BasicColor</vt:lpstr>
      <vt:lpstr>     Mental Health Support for Ukraine’s displaced people in European Union   ‘Self-Help Plus (SH+) and Doing What Matters (DWM) for Ukrainian refugees: from evidence to implementation’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Mental Health Support for  Ukraine’s displaced people in European Union          ‘Problem Management Plus for Ukrainians in Poland, Romania &amp; Slovakia’</dc:title>
  <cp:lastModifiedBy>Microsoft Office User</cp:lastModifiedBy>
  <cp:revision>2</cp:revision>
  <dcterms:modified xsi:type="dcterms:W3CDTF">2023-05-05T07:52:05Z</dcterms:modified>
</cp:coreProperties>
</file>